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96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5" r:id="rId16"/>
    <p:sldId id="298" r:id="rId17"/>
    <p:sldId id="297" r:id="rId18"/>
    <p:sldId id="26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5638" autoAdjust="0"/>
  </p:normalViewPr>
  <p:slideViewPr>
    <p:cSldViewPr snapToGrid="0">
      <p:cViewPr varScale="1">
        <p:scale>
          <a:sx n="56" d="100"/>
          <a:sy n="56" d="100"/>
        </p:scale>
        <p:origin x="1228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lando Rodriguez" userId="111b23d3-e44b-4bdb-b7c3-7bc0b247393c" providerId="ADAL" clId="{CD6B8129-1223-480C-B907-89423F77755B}"/>
    <pc:docChg chg="undo custSel modSld">
      <pc:chgData name="Rolando Rodriguez" userId="111b23d3-e44b-4bdb-b7c3-7bc0b247393c" providerId="ADAL" clId="{CD6B8129-1223-480C-B907-89423F77755B}" dt="2024-07-24T22:28:14.273" v="1"/>
      <pc:docMkLst>
        <pc:docMk/>
      </pc:docMkLst>
      <pc:sldChg chg="modSp mod">
        <pc:chgData name="Rolando Rodriguez" userId="111b23d3-e44b-4bdb-b7c3-7bc0b247393c" providerId="ADAL" clId="{CD6B8129-1223-480C-B907-89423F77755B}" dt="2024-07-24T22:28:14.273" v="1"/>
        <pc:sldMkLst>
          <pc:docMk/>
          <pc:sldMk cId="3524432449" sldId="292"/>
        </pc:sldMkLst>
        <pc:spChg chg="mod">
          <ac:chgData name="Rolando Rodriguez" userId="111b23d3-e44b-4bdb-b7c3-7bc0b247393c" providerId="ADAL" clId="{CD6B8129-1223-480C-B907-89423F77755B}" dt="2024-07-24T22:28:14.273" v="1"/>
          <ac:spMkLst>
            <pc:docMk/>
            <pc:sldMk cId="3524432449" sldId="292"/>
            <ac:spMk id="32" creationId="{3504A220-681D-266A-B49C-52FED4A697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24/07/2024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emf"/><Relationship Id="rId5" Type="http://schemas.openxmlformats.org/officeDocument/2006/relationships/image" Target="../media/image40.emf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48.png"/><Relationship Id="rId7" Type="http://schemas.openxmlformats.org/officeDocument/2006/relationships/image" Target="../media/image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emf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46 IE y 14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# de julio de 2024 – Hora: 10:00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56454"/>
              </p:ext>
            </p:extLst>
          </p:nvPr>
        </p:nvGraphicFramePr>
        <p:xfrm>
          <a:off x="2239566" y="1184580"/>
          <a:ext cx="7860138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(290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25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administrativos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13 Enlaces FUCEPAZ.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333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 (Centros de interés, iniciativas comunes):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82534" y="1796769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630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C93E6FD-C111-CDCA-1BE7-8E5216B203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60656" y="1171741"/>
            <a:ext cx="5268728" cy="4790531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31712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estudiantes de la fase anterior del proyecto,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Entidades Territoriales Certificadas (ETC),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(SAE). 8 Líderes de equipo.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 Ciclo II, 107 Ciclo III, 526 Ciclo IV, 309 Ciclo V, 583 Ciclo VI)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282496" y="2933010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74059" y="3811544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24 julio al 10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95894" y="4780045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10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74228" y="5667710"/>
            <a:ext cx="9441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Modelo Educativo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Flexible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“Modelo Etnoeducativo para comunidades negras </a:t>
            </a:r>
            <a:r>
              <a:rPr lang="pt-B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del</a:t>
            </a: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Pacífico Colombiano”. </a:t>
            </a:r>
          </a:p>
        </p:txBody>
      </p:sp>
    </p:spTree>
    <p:extLst>
      <p:ext uri="{BB962C8B-B14F-4D97-AF65-F5344CB8AC3E}">
        <p14:creationId xmlns:p14="http://schemas.microsoft.com/office/powerpoint/2010/main" val="60318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94128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37341" y="3130927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886083" y="3139984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36793" y="5391855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B684FD2D-2909-1588-68C5-09DC7E318E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5043" y="1344000"/>
            <a:ext cx="5625084" cy="420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03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443516" y="1939656"/>
            <a:ext cx="34267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43941" y="2136500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593690" y="3024773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56733" y="5464592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AC87F6-2DC2-C908-860D-DFFEED431C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596" y="208967"/>
            <a:ext cx="4928520" cy="544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87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FB945A0-030B-40F4-B96C-992956780E57}"/>
</file>

<file path=customXml/itemProps2.xml><?xml version="1.0" encoding="utf-8"?>
<ds:datastoreItem xmlns:ds="http://schemas.openxmlformats.org/officeDocument/2006/customXml" ds:itemID="{00EEEA45-8E0D-4E88-9613-4A4CD3804C12}"/>
</file>

<file path=customXml/itemProps3.xml><?xml version="1.0" encoding="utf-8"?>
<ds:datastoreItem xmlns:ds="http://schemas.openxmlformats.org/officeDocument/2006/customXml" ds:itemID="{65A84942-35E9-4249-B16D-4DD9773B1C3D}"/>
</file>

<file path=docProps/app.xml><?xml version="1.0" encoding="utf-8"?>
<Properties xmlns="http://schemas.openxmlformats.org/officeDocument/2006/extended-properties" xmlns:vt="http://schemas.openxmlformats.org/officeDocument/2006/docPropsVTypes">
  <TotalTime>1158</TotalTime>
  <Words>1900</Words>
  <Application>Microsoft Office PowerPoint</Application>
  <PresentationFormat>Widescreen</PresentationFormat>
  <Paragraphs>489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Rolando Rodriguez</cp:lastModifiedBy>
  <cp:revision>19</cp:revision>
  <dcterms:created xsi:type="dcterms:W3CDTF">2024-04-12T19:37:36Z</dcterms:created>
  <dcterms:modified xsi:type="dcterms:W3CDTF">2024-07-24T22:28:24Z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</Properties>
</file>